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8" r:id="rId1"/>
  </p:sldMasterIdLst>
  <p:notesMasterIdLst>
    <p:notesMasterId r:id="rId7"/>
  </p:notesMasterIdLst>
  <p:sldIdLst>
    <p:sldId id="256" r:id="rId2"/>
    <p:sldId id="262" r:id="rId3"/>
    <p:sldId id="263" r:id="rId4"/>
    <p:sldId id="259" r:id="rId5"/>
    <p:sldId id="307" r:id="rId6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12"/>
    <p:restoredTop sz="94673"/>
  </p:normalViewPr>
  <p:slideViewPr>
    <p:cSldViewPr snapToGrid="0">
      <p:cViewPr varScale="1">
        <p:scale>
          <a:sx n="55" d="100"/>
          <a:sy n="55" d="100"/>
        </p:scale>
        <p:origin x="208" y="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23B032-DAA8-6D47-94F7-D392950DD37B}" type="datetimeFigureOut">
              <a:rPr lang="it-IT" smtClean="0"/>
              <a:t>17/12/24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9CA4B-F434-E54A-ACC1-F8C0E2745FA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0030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972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12/17/24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653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329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34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45380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12/17/24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45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782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100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12/17/24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05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12/17/24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05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12/17/24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6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003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441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12/17/24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330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67" r:id="rId7"/>
    <p:sldLayoutId id="2147483768" r:id="rId8"/>
    <p:sldLayoutId id="2147483769" r:id="rId9"/>
    <p:sldLayoutId id="2147483770" r:id="rId10"/>
    <p:sldLayoutId id="2147483777" r:id="rId11"/>
    <p:sldLayoutId id="2147483779" r:id="rId1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cityscapes-dataset.com/dataset-overview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6" name="Picture 5" descr="A building with many windows&#10;&#10;Description automatically generated">
            <a:extLst>
              <a:ext uri="{FF2B5EF4-FFF2-40B4-BE49-F238E27FC236}">
                <a16:creationId xmlns:a16="http://schemas.microsoft.com/office/drawing/2014/main" id="{ED21735B-D67B-CDB5-3F08-00CD65D357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l="13517" r="4689" b="-1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916C1D-B8F4-875D-37EB-F702EDDB2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it-IT" sz="5200">
                <a:solidFill>
                  <a:srgbClr val="FFFFFF"/>
                </a:solidFill>
              </a:rPr>
              <a:t>Computer vision and deep learning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1EEF7-C58E-A36F-D925-4A82CF8C9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74515"/>
            <a:ext cx="7583133" cy="1279124"/>
          </a:xfrm>
        </p:spPr>
        <p:txBody>
          <a:bodyPr>
            <a:normAutofit/>
          </a:bodyPr>
          <a:lstStyle/>
          <a:p>
            <a:pPr algn="l"/>
            <a:r>
              <a:rPr lang="it-IT" sz="2200">
                <a:solidFill>
                  <a:srgbClr val="FFFFFF"/>
                </a:solidFill>
              </a:rPr>
              <a:t>Tommaso Sommaruga</a:t>
            </a:r>
          </a:p>
          <a:p>
            <a:pPr algn="l"/>
            <a:r>
              <a:rPr lang="it-IT" sz="2200">
                <a:solidFill>
                  <a:srgbClr val="FFFFFF"/>
                </a:solidFill>
              </a:rPr>
              <a:t>Miro Rava</a:t>
            </a:r>
          </a:p>
        </p:txBody>
      </p:sp>
    </p:spTree>
    <p:extLst>
      <p:ext uri="{BB962C8B-B14F-4D97-AF65-F5344CB8AC3E}">
        <p14:creationId xmlns:p14="http://schemas.microsoft.com/office/powerpoint/2010/main" val="2498814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DF3B5-9B66-CBE1-8EE8-0D4D897B3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4933950" cy="1596291"/>
          </a:xfrm>
        </p:spPr>
        <p:txBody>
          <a:bodyPr>
            <a:normAutofit/>
          </a:bodyPr>
          <a:lstStyle/>
          <a:p>
            <a:r>
              <a:rPr lang="it-IT"/>
              <a:t>Overview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9C7F5-1F94-D2D1-F54F-B48520AA7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197"/>
            <a:ext cx="2071241" cy="994804"/>
          </a:xfrm>
        </p:spPr>
        <p:txBody>
          <a:bodyPr>
            <a:normAutofit/>
          </a:bodyPr>
          <a:lstStyle/>
          <a:p>
            <a:r>
              <a:rPr lang="it-IT" sz="1200" dirty="0">
                <a:hlinkClick r:id="rId2"/>
              </a:rPr>
              <a:t>https://www.cityscapes-dataset.com/dataset-overview/</a:t>
            </a:r>
            <a:endParaRPr lang="it-IT" sz="1200" dirty="0"/>
          </a:p>
          <a:p>
            <a:endParaRPr lang="it-IT" dirty="0"/>
          </a:p>
        </p:txBody>
      </p: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FCF835FC-7C39-E7C3-D9E6-91ADEA060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3811" y="146943"/>
            <a:ext cx="8030801" cy="638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801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Content Placeholder 4" descr="A cartoon of a street with cars and people&#10;&#10;Description automatically generated">
            <a:extLst>
              <a:ext uri="{FF2B5EF4-FFF2-40B4-BE49-F238E27FC236}">
                <a16:creationId xmlns:a16="http://schemas.microsoft.com/office/drawing/2014/main" id="{723BE6D4-F03A-EE5F-0A00-705A1F32EA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/>
          </a:blip>
          <a:srcRect r="10666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CE9B092E-D66A-4EA7-BBE1-CCA8B9061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94385" y="0"/>
            <a:ext cx="3997615" cy="6816079"/>
            <a:chOff x="8059620" y="41922"/>
            <a:chExt cx="3997615" cy="681607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619ED9A-EBDC-4CCF-8262-9B63942F3D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0654581-F706-475D-ABF0-14EE63DB76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9582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61D28-32C8-877B-CA64-81F2DBAA2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97" y="1789909"/>
            <a:ext cx="2892935" cy="22466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Proportion of objects and pixels</a:t>
            </a:r>
            <a:endParaRPr lang="en-US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FBC7C9-B02C-6A9B-E6FC-453C18450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315" y="778169"/>
            <a:ext cx="7681202" cy="2208346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505625-C52C-704B-52FC-A5D12494E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06875" y="4128001"/>
            <a:ext cx="7645646" cy="185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13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82" y="566293"/>
            <a:ext cx="5209033" cy="490611"/>
          </a:xfrm>
        </p:spPr>
        <p:txBody>
          <a:bodyPr rtlCol="0">
            <a:noAutofit/>
          </a:bodyPr>
          <a:lstStyle/>
          <a:p>
            <a:pPr rtl="0"/>
            <a:r>
              <a:rPr lang="it-IT" sz="2400" dirty="0">
                <a:latin typeface="+mn-lt"/>
              </a:rPr>
              <a:t>S</a:t>
            </a:r>
            <a:r>
              <a:rPr lang="en-GB" sz="2400" dirty="0">
                <a:latin typeface="+mn-lt"/>
              </a:rPr>
              <a:t>ingle Pixel Classifier </a:t>
            </a:r>
            <a:endParaRPr lang="en-GB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8382" y="1824741"/>
            <a:ext cx="2373521" cy="592697"/>
          </a:xfrm>
        </p:spPr>
        <p:txBody>
          <a:bodyPr rtlCol="0"/>
          <a:lstStyle/>
          <a:p>
            <a:pPr algn="r" rtl="0"/>
            <a:r>
              <a:rPr lang="it-IT" sz="1800" dirty="0">
                <a:solidFill>
                  <a:schemeClr val="bg1"/>
                </a:solidFill>
              </a:rPr>
              <a:t>Sampling </a:t>
            </a:r>
            <a:r>
              <a:rPr lang="it-IT" dirty="0"/>
              <a:t>M</a:t>
            </a:r>
            <a:r>
              <a:rPr lang="it-IT" sz="1800" dirty="0">
                <a:solidFill>
                  <a:schemeClr val="bg1"/>
                </a:solidFill>
              </a:rPr>
              <a:t>ethod</a:t>
            </a:r>
          </a:p>
          <a:p>
            <a:pPr algn="r" rtl="0"/>
            <a:endParaRPr lang="it-IT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dirty="0"/>
              <a:t>28/11/2024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Computer Vision Project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n-GB" smtClean="0"/>
              <a:pPr rtl="0"/>
              <a:t>5</a:t>
            </a:fld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A7F6A9A-F625-64E1-B16B-13C974211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6358" y="1056904"/>
            <a:ext cx="4136983" cy="218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38</Words>
  <Application>Microsoft Macintosh PowerPoint</Application>
  <PresentationFormat>Widescreen</PresentationFormat>
  <Paragraphs>12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Aptos</vt:lpstr>
      <vt:lpstr>Arial</vt:lpstr>
      <vt:lpstr>Avenir Next LT Pro</vt:lpstr>
      <vt:lpstr>AvenirNext LT Pro Medium</vt:lpstr>
      <vt:lpstr>Sabon Next LT</vt:lpstr>
      <vt:lpstr>DappledVTI</vt:lpstr>
      <vt:lpstr>Computer vision and deep learning project</vt:lpstr>
      <vt:lpstr>Overview</vt:lpstr>
      <vt:lpstr>PowerPoint Presentation</vt:lpstr>
      <vt:lpstr>Proportion of objects and pixels</vt:lpstr>
      <vt:lpstr>Single Pixel Classifier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Tommaso Sommaruga</dc:creator>
  <cp:lastModifiedBy>Tommaso Sommaruga</cp:lastModifiedBy>
  <cp:revision>1</cp:revision>
  <dcterms:created xsi:type="dcterms:W3CDTF">2024-12-17T14:02:40Z</dcterms:created>
  <dcterms:modified xsi:type="dcterms:W3CDTF">2024-12-17T16:28:54Z</dcterms:modified>
</cp:coreProperties>
</file>

<file path=docProps/thumbnail.jpeg>
</file>